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60" r:id="rId4"/>
    <p:sldId id="258" r:id="rId5"/>
    <p:sldId id="261" r:id="rId6"/>
    <p:sldId id="259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4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617761-84EA-9168-AC62-659B01A795AD}" v="1089" dt="2022-10-12T17:16:08.252"/>
    <p1510:client id="{96BDD8F1-5413-47E4-A8F4-111D8F3B88F0}" v="17" dt="2022-10-11T12:08:43.8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xd.adobe.com/view/bcd895c0-1dc7-48cf-a391-251f37f61824-e98b/?fullscree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xd.adobe.com/view/bcd895c0-1dc7-48cf-a391-251f37f61824-e98b/?fullscree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E422339-2F71-4CA5-9807-D908FDA67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7" y="469448"/>
            <a:ext cx="4956590" cy="11681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6600" b="1" dirty="0" err="1">
                <a:solidFill>
                  <a:srgbClr val="064FCC"/>
                </a:solidFill>
              </a:rPr>
              <a:t>Fabräk</a:t>
            </a:r>
            <a:endParaRPr lang="en-US" sz="6600" b="1">
              <a:solidFill>
                <a:srgbClr val="064FCC"/>
              </a:solidFill>
              <a:cs typeface="Calibri Light"/>
            </a:endParaRPr>
          </a:p>
        </p:txBody>
      </p:sp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CD28B6C-68F7-0AF6-5551-5FC24129B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717" y="2136325"/>
            <a:ext cx="2858092" cy="41724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28816" y="2059200"/>
            <a:ext cx="3313114" cy="37830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Lavet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</a:rPr>
              <a:t>af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 Mathilde Krener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>
              <a:solidFill>
                <a:schemeClr val="tx1">
                  <a:alpha val="60000"/>
                </a:schemeClr>
              </a:solidFill>
            </a:endParaRPr>
          </a:p>
          <a:p>
            <a:pPr algn="l"/>
            <a:r>
              <a:rPr lang="en-US" sz="2000" dirty="0">
                <a:solidFill>
                  <a:schemeClr val="tx1">
                    <a:alpha val="60000"/>
                  </a:schemeClr>
                </a:solidFill>
                <a:cs typeface="Calibri"/>
              </a:rPr>
              <a:t>Link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  <a:cs typeface="Calibri"/>
              </a:rPr>
              <a:t>til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  <a:cs typeface="Calibri"/>
              </a:rPr>
              <a:t> prototype:</a:t>
            </a:r>
          </a:p>
          <a:p>
            <a:pPr algn="l"/>
            <a:r>
              <a:rPr lang="en-US" sz="2000" dirty="0">
                <a:solidFill>
                  <a:schemeClr val="tx1">
                    <a:alpha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https://xd.adobe.com/view/bcd895c0-1dc7-48cf-a391-251f37f61824-e98b/?fullscreen</a:t>
            </a:r>
            <a:endParaRPr lang="en-US" sz="2000" dirty="0">
              <a:solidFill>
                <a:schemeClr val="tx1">
                  <a:alpha val="60000"/>
                </a:schemeClr>
              </a:solidFill>
              <a:cs typeface="Calibri" panose="020F0502020204030204"/>
            </a:endParaRPr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 sz="2000">
              <a:solidFill>
                <a:schemeClr val="tx1">
                  <a:alpha val="60000"/>
                </a:schemeClr>
              </a:solidFill>
            </a:endParaRPr>
          </a:p>
          <a:p>
            <a:pPr marL="285750" indent="-228600" algn="l">
              <a:buFont typeface="Arial" panose="020B0604020202020204" pitchFamily="34" charset="0"/>
              <a:buChar char="•"/>
            </a:pPr>
            <a:endParaRPr lang="en-US" sz="2000">
              <a:solidFill>
                <a:schemeClr val="tx1">
                  <a:alpha val="60000"/>
                </a:schemeClr>
              </a:solidFill>
            </a:endParaRPr>
          </a:p>
          <a:p>
            <a:pPr marL="57150" algn="l"/>
            <a:endParaRPr lang="en-US" sz="2000" dirty="0">
              <a:solidFill>
                <a:schemeClr val="tx1">
                  <a:alpha val="60000"/>
                </a:schemeClr>
              </a:solidFill>
              <a:cs typeface="Calibri"/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4" name="Picture 4" descr="Chart, treemap chart&#10;&#10;Description automatically generated">
            <a:extLst>
              <a:ext uri="{FF2B5EF4-FFF2-40B4-BE49-F238E27FC236}">
                <a16:creationId xmlns:a16="http://schemas.microsoft.com/office/drawing/2014/main" id="{A5A261F2-3E5E-C2CB-6BFE-C2B2889AFB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278" y="2133600"/>
            <a:ext cx="3511242" cy="2782658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56969-E380-FFEF-2313-611795787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F506-7EB2-59E2-5786-083953B49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cs typeface="Calibri"/>
              </a:rPr>
              <a:t>Hvad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vil</a:t>
            </a:r>
            <a:r>
              <a:rPr lang="en-US" dirty="0">
                <a:cs typeface="Calibri"/>
              </a:rPr>
              <a:t> min </a:t>
            </a:r>
            <a:r>
              <a:rPr lang="en-US" dirty="0" err="1">
                <a:cs typeface="Calibri"/>
              </a:rPr>
              <a:t>målgruppe</a:t>
            </a:r>
            <a:r>
              <a:rPr lang="en-US" dirty="0">
                <a:cs typeface="Calibri"/>
              </a:rPr>
              <a:t> gerne have?</a:t>
            </a:r>
          </a:p>
          <a:p>
            <a:r>
              <a:rPr lang="en-US" dirty="0" err="1">
                <a:cs typeface="Calibri"/>
              </a:rPr>
              <a:t>Billigt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og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bæredygtigt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tøj</a:t>
            </a:r>
            <a:r>
              <a:rPr lang="en-US" dirty="0">
                <a:cs typeface="Calibri"/>
              </a:rPr>
              <a:t>.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Jeg </a:t>
            </a:r>
            <a:r>
              <a:rPr lang="en-US" dirty="0" err="1">
                <a:cs typeface="Calibri"/>
              </a:rPr>
              <a:t>har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bestræbt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mig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på</a:t>
            </a:r>
            <a:r>
              <a:rPr lang="en-US" dirty="0">
                <a:cs typeface="Calibri"/>
              </a:rPr>
              <a:t> at </a:t>
            </a:r>
            <a:r>
              <a:rPr lang="en-US" dirty="0" err="1">
                <a:cs typeface="Calibri"/>
              </a:rPr>
              <a:t>gøre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dette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muligt</a:t>
            </a:r>
            <a:r>
              <a:rPr lang="en-US" dirty="0">
                <a:cs typeface="Calibri"/>
              </a:rPr>
              <a:t> I min </a:t>
            </a:r>
            <a:r>
              <a:rPr lang="en-US" dirty="0" err="1">
                <a:cs typeface="Calibri"/>
              </a:rPr>
              <a:t>webshop</a:t>
            </a:r>
            <a:r>
              <a:rPr lang="en-US" dirty="0">
                <a:cs typeface="Calibri"/>
              </a:rPr>
              <a:t>.</a:t>
            </a:r>
          </a:p>
          <a:p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Atypisk</a:t>
            </a:r>
            <a:r>
              <a:rPr lang="en-US" dirty="0">
                <a:cs typeface="Calibri"/>
              </a:rPr>
              <a:t> for merchandise at </a:t>
            </a:r>
            <a:r>
              <a:rPr lang="en-US" dirty="0" err="1">
                <a:cs typeface="Calibri"/>
              </a:rPr>
              <a:t>gå</a:t>
            </a:r>
            <a:r>
              <a:rPr lang="en-US" dirty="0">
                <a:cs typeface="Calibri"/>
              </a:rPr>
              <a:t> op I </a:t>
            </a:r>
            <a:r>
              <a:rPr lang="en-US" dirty="0" err="1">
                <a:cs typeface="Calibri"/>
              </a:rPr>
              <a:t>bæredygtighed</a:t>
            </a:r>
            <a:r>
              <a:rPr lang="en-US" dirty="0">
                <a:cs typeface="Calibri"/>
              </a:rPr>
              <a:t>.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6900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97BC-D9D5-E17D-7EBE-864C31471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Merchandise </a:t>
            </a:r>
            <a:r>
              <a:rPr lang="en-US" dirty="0" err="1">
                <a:cs typeface="Calibri Light"/>
              </a:rPr>
              <a:t>webshop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CE2FC-1E08-9D30-7E01-D3A9DBBC9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518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latin typeface="Calibri"/>
                <a:ea typeface="Cambria"/>
                <a:cs typeface="Calibri"/>
              </a:rPr>
              <a:t>Webshoppen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sælger</a:t>
            </a:r>
            <a:r>
              <a:rPr lang="en-US" dirty="0">
                <a:latin typeface="Calibri"/>
                <a:ea typeface="Cambria"/>
                <a:cs typeface="Calibri"/>
              </a:rPr>
              <a:t> merchandise for </a:t>
            </a:r>
            <a:r>
              <a:rPr lang="en-US" dirty="0" err="1">
                <a:latin typeface="Calibri"/>
                <a:ea typeface="Cambria"/>
                <a:cs typeface="Calibri"/>
              </a:rPr>
              <a:t>bandet</a:t>
            </a:r>
            <a:r>
              <a:rPr lang="en-US" dirty="0">
                <a:latin typeface="Calibri"/>
                <a:ea typeface="Cambria"/>
                <a:cs typeface="Calibri"/>
              </a:rPr>
              <a:t> </a:t>
            </a:r>
            <a:r>
              <a:rPr lang="en-US" dirty="0" err="1">
                <a:latin typeface="Calibri"/>
                <a:ea typeface="Cambria"/>
                <a:cs typeface="Calibri"/>
              </a:rPr>
              <a:t>Fabräk</a:t>
            </a:r>
            <a:endParaRPr lang="en-US">
              <a:latin typeface="Calibri"/>
              <a:ea typeface="Cambria"/>
              <a:cs typeface="Calibri"/>
            </a:endParaRPr>
          </a:p>
          <a:p>
            <a:endParaRPr lang="en-US" dirty="0">
              <a:latin typeface="Calibri"/>
              <a:ea typeface="Cambria"/>
              <a:cs typeface="Calibri"/>
            </a:endParaRPr>
          </a:p>
          <a:p>
            <a:r>
              <a:rPr lang="en-US" dirty="0" err="1">
                <a:latin typeface="Calibri"/>
                <a:ea typeface="Cambria"/>
                <a:cs typeface="Calibri"/>
              </a:rPr>
              <a:t>Målgruppen</a:t>
            </a:r>
            <a:r>
              <a:rPr lang="en-US" dirty="0">
                <a:latin typeface="Calibri"/>
                <a:ea typeface="Cambria"/>
                <a:cs typeface="Calibri"/>
              </a:rPr>
              <a:t> er </a:t>
            </a:r>
            <a:r>
              <a:rPr lang="en-US" dirty="0" err="1">
                <a:latin typeface="Calibri"/>
                <a:ea typeface="Cambria"/>
                <a:cs typeface="Calibri"/>
              </a:rPr>
              <a:t>primært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unge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mellem</a:t>
            </a:r>
            <a:r>
              <a:rPr lang="en-US" dirty="0">
                <a:latin typeface="Calibri"/>
                <a:ea typeface="Cambria"/>
                <a:cs typeface="Calibri"/>
              </a:rPr>
              <a:t> 16-25, der </a:t>
            </a:r>
            <a:r>
              <a:rPr lang="en-US" dirty="0" err="1">
                <a:latin typeface="Calibri"/>
                <a:ea typeface="Cambria"/>
                <a:cs typeface="Calibri"/>
              </a:rPr>
              <a:t>bor</a:t>
            </a:r>
            <a:r>
              <a:rPr lang="en-US" dirty="0">
                <a:latin typeface="Calibri"/>
                <a:ea typeface="Cambria"/>
                <a:cs typeface="Calibri"/>
              </a:rPr>
              <a:t> I København</a:t>
            </a:r>
          </a:p>
          <a:p>
            <a:endParaRPr lang="en-US" dirty="0">
              <a:latin typeface="Calibri"/>
              <a:ea typeface="Cambria"/>
              <a:cs typeface="Calibri"/>
            </a:endParaRPr>
          </a:p>
          <a:p>
            <a:r>
              <a:rPr lang="en-US" dirty="0" err="1">
                <a:latin typeface="Calibri"/>
                <a:ea typeface="Cambria"/>
                <a:cs typeface="Calibri"/>
              </a:rPr>
              <a:t>Bæredygtigt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og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billigt</a:t>
            </a:r>
            <a:endParaRPr lang="en-US">
              <a:latin typeface="Calibri"/>
              <a:ea typeface="Cambria"/>
              <a:cs typeface="Calibri"/>
            </a:endParaRPr>
          </a:p>
          <a:p>
            <a:endParaRPr lang="en-US" dirty="0">
              <a:latin typeface="Calibri"/>
              <a:ea typeface="Cambria"/>
              <a:cs typeface="Calibri"/>
            </a:endParaRPr>
          </a:p>
          <a:p>
            <a:r>
              <a:rPr lang="en-US" dirty="0" err="1">
                <a:latin typeface="Calibri"/>
                <a:ea typeface="Cambria"/>
                <a:cs typeface="Calibri"/>
              </a:rPr>
              <a:t>Kundens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fordele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på</a:t>
            </a:r>
            <a:r>
              <a:rPr lang="en-US" dirty="0">
                <a:latin typeface="Calibri"/>
                <a:ea typeface="Cambria"/>
                <a:cs typeface="Calibri"/>
              </a:rPr>
              <a:t> min </a:t>
            </a:r>
            <a:r>
              <a:rPr lang="en-US" dirty="0" err="1">
                <a:latin typeface="Calibri"/>
                <a:ea typeface="Cambria"/>
                <a:cs typeface="Calibri"/>
              </a:rPr>
              <a:t>webshop</a:t>
            </a:r>
            <a:r>
              <a:rPr lang="en-US" dirty="0">
                <a:latin typeface="Calibri"/>
                <a:ea typeface="Cambria"/>
                <a:cs typeface="Calibri"/>
              </a:rPr>
              <a:t> er </a:t>
            </a:r>
            <a:r>
              <a:rPr lang="en-US" dirty="0" err="1">
                <a:latin typeface="Calibri"/>
                <a:ea typeface="Cambria"/>
                <a:cs typeface="Calibri"/>
              </a:rPr>
              <a:t>fri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fragt</a:t>
            </a:r>
            <a:r>
              <a:rPr lang="en-US" dirty="0">
                <a:latin typeface="Calibri"/>
                <a:ea typeface="Cambria"/>
                <a:cs typeface="Calibri"/>
              </a:rPr>
              <a:t> over 300kr, </a:t>
            </a:r>
            <a:r>
              <a:rPr lang="en-US" dirty="0" err="1">
                <a:latin typeface="Calibri"/>
                <a:ea typeface="Cambria"/>
                <a:cs typeface="Calibri"/>
              </a:rPr>
              <a:t>fri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retur</a:t>
            </a:r>
            <a:r>
              <a:rPr lang="en-US" dirty="0">
                <a:latin typeface="Calibri"/>
                <a:ea typeface="Cambria"/>
                <a:cs typeface="Calibri"/>
              </a:rPr>
              <a:t>, </a:t>
            </a:r>
            <a:r>
              <a:rPr lang="en-US" dirty="0" err="1">
                <a:latin typeface="Calibri"/>
                <a:ea typeface="Cambria"/>
                <a:cs typeface="Calibri"/>
              </a:rPr>
              <a:t>hurtigt</a:t>
            </a:r>
            <a:r>
              <a:rPr lang="en-US" dirty="0">
                <a:latin typeface="Calibri"/>
                <a:ea typeface="Cambria"/>
                <a:cs typeface="Calibri"/>
              </a:rPr>
              <a:t> levering </a:t>
            </a:r>
            <a:r>
              <a:rPr lang="en-US" dirty="0" err="1">
                <a:latin typeface="Calibri"/>
                <a:ea typeface="Cambria"/>
                <a:cs typeface="Calibri"/>
              </a:rPr>
              <a:t>og</a:t>
            </a:r>
            <a:r>
              <a:rPr lang="en-US" dirty="0">
                <a:latin typeface="Calibri"/>
                <a:ea typeface="Cambria"/>
                <a:cs typeface="Calibri"/>
              </a:rPr>
              <a:t> 10% rabat </a:t>
            </a:r>
            <a:r>
              <a:rPr lang="en-US" dirty="0" err="1">
                <a:latin typeface="Calibri"/>
                <a:ea typeface="Cambria"/>
                <a:cs typeface="Calibri"/>
              </a:rPr>
              <a:t>på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ens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varer</a:t>
            </a:r>
            <a:r>
              <a:rPr lang="en-US" dirty="0">
                <a:latin typeface="Calibri"/>
                <a:ea typeface="Cambria"/>
                <a:cs typeface="Calibri"/>
              </a:rPr>
              <a:t> </a:t>
            </a:r>
            <a:r>
              <a:rPr lang="en-US" dirty="0" err="1">
                <a:latin typeface="Calibri"/>
                <a:ea typeface="Cambria"/>
                <a:cs typeface="Calibri"/>
              </a:rPr>
              <a:t>hvis</a:t>
            </a:r>
            <a:r>
              <a:rPr lang="en-US" dirty="0">
                <a:latin typeface="Calibri"/>
                <a:ea typeface="Cambria"/>
                <a:cs typeface="Calibri"/>
              </a:rPr>
              <a:t> man </a:t>
            </a:r>
            <a:r>
              <a:rPr lang="en-US" dirty="0" err="1">
                <a:latin typeface="Calibri"/>
                <a:ea typeface="Cambria"/>
                <a:cs typeface="Calibri"/>
              </a:rPr>
              <a:t>tilmelder</a:t>
            </a:r>
            <a:r>
              <a:rPr lang="en-US" dirty="0">
                <a:latin typeface="Calibri"/>
                <a:ea typeface="Cambria"/>
                <a:cs typeface="Calibri"/>
              </a:rPr>
              <a:t> sig </a:t>
            </a:r>
            <a:r>
              <a:rPr lang="en-US" dirty="0" err="1">
                <a:latin typeface="Calibri"/>
                <a:ea typeface="Cambria"/>
                <a:cs typeface="Calibri"/>
              </a:rPr>
              <a:t>nyhedsbrevet</a:t>
            </a:r>
            <a:r>
              <a:rPr lang="en-US" dirty="0">
                <a:latin typeface="Calibri"/>
                <a:ea typeface="Cambria"/>
                <a:cs typeface="Calibri"/>
              </a:rPr>
              <a:t>.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6686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2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3447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0A9BAE-6CB6-6C29-445D-BAC73D058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Designproces</a:t>
            </a:r>
          </a:p>
        </p:txBody>
      </p:sp>
      <p:pic>
        <p:nvPicPr>
          <p:cNvPr id="6" name="Picture 6" descr="A picture containing text, sign, window&#10;&#10;Description automatically generated">
            <a:extLst>
              <a:ext uri="{FF2B5EF4-FFF2-40B4-BE49-F238E27FC236}">
                <a16:creationId xmlns:a16="http://schemas.microsoft.com/office/drawing/2014/main" id="{5E8B0725-589E-4B89-B49C-367F75F20C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5" r="4" b="4"/>
          <a:stretch/>
        </p:blipFill>
        <p:spPr>
          <a:xfrm>
            <a:off x="327549" y="2454903"/>
            <a:ext cx="3442801" cy="4080254"/>
          </a:xfrm>
          <a:prstGeom prst="rect">
            <a:avLst/>
          </a:prstGeom>
        </p:spPr>
      </p:pic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BB205785-BF13-BA9C-C64C-648BD33339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83" r="-1" b="-1"/>
          <a:stretch/>
        </p:blipFill>
        <p:spPr>
          <a:xfrm>
            <a:off x="3942260" y="2454902"/>
            <a:ext cx="3442803" cy="1958184"/>
          </a:xfrm>
          <a:prstGeom prst="rect">
            <a:avLst/>
          </a:prstGeom>
        </p:spPr>
      </p:pic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F2A7974-6ADB-86F8-0DD2-A756299EBF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6" r="2" b="2"/>
          <a:stretch/>
        </p:blipFill>
        <p:spPr>
          <a:xfrm>
            <a:off x="3941061" y="4572285"/>
            <a:ext cx="3447288" cy="1956816"/>
          </a:xfrm>
          <a:prstGeom prst="rect">
            <a:avLst/>
          </a:prstGeom>
        </p:spPr>
      </p:pic>
      <p:sp>
        <p:nvSpPr>
          <p:cNvPr id="36" name="Rectangle 3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05C3E-DF56-348D-E266-CB8BB50C1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7973" y="763523"/>
            <a:ext cx="3511296" cy="53309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endParaRPr lang="en-US" sz="3200" dirty="0">
              <a:solidFill>
                <a:srgbClr val="FFFFFF"/>
              </a:solidFill>
              <a:cs typeface="Calibri"/>
            </a:endParaRPr>
          </a:p>
          <a:p>
            <a:pPr marL="0" indent="0" algn="ctr">
              <a:buNone/>
            </a:pPr>
            <a:r>
              <a:rPr lang="en-US" sz="3200" dirty="0">
                <a:solidFill>
                  <a:srgbClr val="FFFFFF"/>
                </a:solidFill>
                <a:cs typeface="Calibri"/>
              </a:rPr>
              <a:t>Inspiration</a:t>
            </a:r>
            <a:endParaRPr lang="en-US" sz="3200" dirty="0">
              <a:cs typeface="Calibri"/>
            </a:endParaRPr>
          </a:p>
          <a:p>
            <a:r>
              <a:rPr lang="en-US" sz="2200" dirty="0">
                <a:solidFill>
                  <a:srgbClr val="FFFFFF"/>
                </a:solidFill>
                <a:cs typeface="Calibri"/>
              </a:rPr>
              <a:t>Rude </a:t>
            </a:r>
            <a:r>
              <a:rPr lang="en-US" sz="2200" dirty="0" err="1">
                <a:solidFill>
                  <a:srgbClr val="FFFFFF"/>
                </a:solidFill>
                <a:cs typeface="Calibri"/>
              </a:rPr>
              <a:t>på</a:t>
            </a:r>
            <a:r>
              <a:rPr lang="en-US" sz="22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2200" dirty="0" err="1">
                <a:solidFill>
                  <a:srgbClr val="FFFFFF"/>
                </a:solidFill>
                <a:cs typeface="Calibri"/>
              </a:rPr>
              <a:t>Griffelnfeldsgade</a:t>
            </a:r>
          </a:p>
          <a:p>
            <a:r>
              <a:rPr lang="en-US" sz="2200" dirty="0" err="1">
                <a:solidFill>
                  <a:srgbClr val="FFFFFF"/>
                </a:solidFill>
                <a:cs typeface="Calibri"/>
              </a:rPr>
              <a:t>Fabräks</a:t>
            </a:r>
            <a:r>
              <a:rPr lang="en-US" sz="22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2200" dirty="0" err="1">
                <a:solidFill>
                  <a:srgbClr val="FFFFFF"/>
                </a:solidFill>
                <a:cs typeface="Calibri"/>
              </a:rPr>
              <a:t>egen</a:t>
            </a:r>
            <a:r>
              <a:rPr lang="en-US" sz="22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2200" dirty="0" err="1">
                <a:solidFill>
                  <a:srgbClr val="FFFFFF"/>
                </a:solidFill>
                <a:cs typeface="Calibri"/>
              </a:rPr>
              <a:t>stil</a:t>
            </a:r>
          </a:p>
          <a:p>
            <a:r>
              <a:rPr lang="en-US" sz="2200" dirty="0" err="1">
                <a:solidFill>
                  <a:srgbClr val="FFFFFF"/>
                </a:solidFill>
                <a:cs typeface="Calibri"/>
              </a:rPr>
              <a:t>Kontrastfarver</a:t>
            </a:r>
          </a:p>
          <a:p>
            <a:r>
              <a:rPr lang="en-US" sz="2200" dirty="0" err="1">
                <a:solidFill>
                  <a:srgbClr val="FFFFFF"/>
                </a:solidFill>
                <a:cs typeface="Calibri"/>
              </a:rPr>
              <a:t>Autentiske</a:t>
            </a:r>
            <a:r>
              <a:rPr lang="en-US" sz="22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2200" dirty="0" err="1">
                <a:solidFill>
                  <a:srgbClr val="FFFFFF"/>
                </a:solidFill>
                <a:cs typeface="Calibri"/>
              </a:rPr>
              <a:t>billeder</a:t>
            </a:r>
            <a:endParaRPr lang="en-US" sz="2200" dirty="0">
              <a:solidFill>
                <a:srgbClr val="FFFFFF"/>
              </a:solidFill>
              <a:cs typeface="Calibri"/>
            </a:endParaRPr>
          </a:p>
          <a:p>
            <a:r>
              <a:rPr lang="en-US" sz="2200" dirty="0" err="1">
                <a:solidFill>
                  <a:srgbClr val="FFFFFF"/>
                </a:solidFill>
                <a:cs typeface="Calibri"/>
              </a:rPr>
              <a:t>Atypisk</a:t>
            </a:r>
            <a:r>
              <a:rPr lang="en-US" sz="2200" dirty="0">
                <a:solidFill>
                  <a:srgbClr val="FFFFFF"/>
                </a:solidFill>
                <a:cs typeface="Calibri"/>
              </a:rPr>
              <a:t> design</a:t>
            </a:r>
          </a:p>
          <a:p>
            <a:endParaRPr lang="en-US" sz="2200" dirty="0">
              <a:solidFill>
                <a:srgbClr val="FFFFFF"/>
              </a:solidFill>
              <a:cs typeface="Calibri"/>
            </a:endParaRPr>
          </a:p>
          <a:p>
            <a:endParaRPr lang="en-US" sz="2200" dirty="0">
              <a:solidFill>
                <a:srgbClr val="FFFFFF"/>
              </a:solidFill>
              <a:cs typeface="Calibri"/>
            </a:endParaRPr>
          </a:p>
          <a:p>
            <a:endParaRPr lang="en-US" sz="2200" dirty="0">
              <a:solidFill>
                <a:srgbClr val="FFFFFF"/>
              </a:solidFill>
              <a:cs typeface="Calibri"/>
            </a:endParaRPr>
          </a:p>
          <a:p>
            <a:endParaRPr lang="en-US" sz="2200" dirty="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5836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AE877-083D-03A5-A560-D32EC8DBA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Prototypen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8448A-C0B8-D848-6112-009C60945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Prototype: </a:t>
            </a:r>
            <a:r>
              <a:rPr lang="en-US" dirty="0">
                <a:solidFill>
                  <a:schemeClr val="tx1">
                    <a:alpha val="60000"/>
                  </a:schemeClr>
                </a:solidFill>
                <a:ea typeface="+mn-lt"/>
                <a:cs typeface="+mn-lt"/>
                <a:hlinkClick r:id="rId2"/>
              </a:rPr>
              <a:t>https://xd.adobe.com/view/bcd895c0-1dc7-48cf-a391-251f37f61824-e98b/?fullscreen</a:t>
            </a:r>
          </a:p>
          <a:p>
            <a:endParaRPr lang="en-US" dirty="0">
              <a:solidFill>
                <a:schemeClr val="tx1">
                  <a:alpha val="60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45407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0454B-A0F1-BB60-8DE7-DBDD70D9D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Indhold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3DDED-C87C-4852-6967-CFAE42056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Det </a:t>
            </a:r>
            <a:r>
              <a:rPr lang="en-US" dirty="0" err="1">
                <a:cs typeface="Calibri"/>
              </a:rPr>
              <a:t>visuelle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indhold</a:t>
            </a:r>
            <a:r>
              <a:rPr lang="en-US" dirty="0">
                <a:cs typeface="Calibri"/>
              </a:rPr>
              <a:t> er </a:t>
            </a:r>
            <a:r>
              <a:rPr lang="en-US" dirty="0" err="1">
                <a:cs typeface="Calibri"/>
              </a:rPr>
              <a:t>tiltænkt</a:t>
            </a:r>
            <a:r>
              <a:rPr lang="en-US" dirty="0">
                <a:cs typeface="Calibri"/>
              </a:rPr>
              <a:t> at det </a:t>
            </a:r>
            <a:r>
              <a:rPr lang="en-US" dirty="0" err="1">
                <a:cs typeface="Calibri"/>
              </a:rPr>
              <a:t>skal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være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atypisk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og</a:t>
            </a:r>
            <a:r>
              <a:rPr lang="en-US" dirty="0">
                <a:cs typeface="Calibri"/>
              </a:rPr>
              <a:t> at det </a:t>
            </a:r>
            <a:r>
              <a:rPr lang="en-US" dirty="0" err="1">
                <a:cs typeface="Calibri"/>
              </a:rPr>
              <a:t>skal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fange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øjet</a:t>
            </a:r>
            <a:r>
              <a:rPr lang="en-US" dirty="0">
                <a:cs typeface="Calibri"/>
              </a:rPr>
              <a:t>, da </a:t>
            </a:r>
            <a:r>
              <a:rPr lang="en-US" dirty="0" err="1">
                <a:cs typeface="Calibri"/>
              </a:rPr>
              <a:t>selve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webshoppen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også</a:t>
            </a:r>
            <a:r>
              <a:rPr lang="en-US" dirty="0">
                <a:cs typeface="Calibri"/>
              </a:rPr>
              <a:t> er </a:t>
            </a:r>
            <a:r>
              <a:rPr lang="en-US" dirty="0" err="1">
                <a:cs typeface="Calibri"/>
              </a:rPr>
              <a:t>en</a:t>
            </a:r>
            <a:r>
              <a:rPr lang="en-US" dirty="0">
                <a:cs typeface="Calibri"/>
              </a:rPr>
              <a:t> slags </a:t>
            </a:r>
            <a:r>
              <a:rPr lang="en-US" dirty="0" err="1">
                <a:cs typeface="Calibri"/>
              </a:rPr>
              <a:t>reklame</a:t>
            </a:r>
            <a:r>
              <a:rPr lang="en-US" dirty="0">
                <a:cs typeface="Calibri"/>
              </a:rPr>
              <a:t> for </a:t>
            </a:r>
            <a:r>
              <a:rPr lang="en-US" dirty="0" err="1">
                <a:cs typeface="Calibri"/>
              </a:rPr>
              <a:t>bandet</a:t>
            </a:r>
            <a:r>
              <a:rPr lang="en-US" dirty="0">
                <a:cs typeface="Calibri"/>
              </a:rPr>
              <a:t>.</a:t>
            </a:r>
            <a:endParaRPr lang="en-US" dirty="0"/>
          </a:p>
          <a:p>
            <a:r>
              <a:rPr lang="en-US" dirty="0"/>
              <a:t>Stilen er </a:t>
            </a:r>
            <a:r>
              <a:rPr lang="en-US" dirty="0" err="1"/>
              <a:t>skabt</a:t>
            </a:r>
            <a:r>
              <a:rPr lang="en-US" dirty="0"/>
              <a:t> </a:t>
            </a:r>
            <a:r>
              <a:rPr lang="en-US" dirty="0" err="1"/>
              <a:t>ud</a:t>
            </a:r>
            <a:r>
              <a:rPr lang="en-US" dirty="0"/>
              <a:t> </a:t>
            </a:r>
            <a:r>
              <a:rPr lang="en-US" dirty="0" err="1"/>
              <a:t>fra</a:t>
            </a:r>
            <a:r>
              <a:rPr lang="en-US" dirty="0"/>
              <a:t> </a:t>
            </a:r>
            <a:r>
              <a:rPr lang="en-US" dirty="0" err="1"/>
              <a:t>Fabräks</a:t>
            </a:r>
            <a:r>
              <a:rPr lang="en-US" dirty="0"/>
              <a:t> </a:t>
            </a:r>
            <a:r>
              <a:rPr lang="en-US" dirty="0" err="1"/>
              <a:t>egen</a:t>
            </a:r>
            <a:r>
              <a:rPr lang="en-US" dirty="0"/>
              <a:t> </a:t>
            </a:r>
            <a:r>
              <a:rPr lang="en-US" dirty="0" err="1"/>
              <a:t>stil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Tekstindholdet</a:t>
            </a:r>
            <a:r>
              <a:rPr lang="en-US" dirty="0"/>
              <a:t> er </a:t>
            </a:r>
            <a:r>
              <a:rPr lang="en-US" dirty="0" err="1"/>
              <a:t>baseret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at den </a:t>
            </a:r>
            <a:r>
              <a:rPr lang="en-US" dirty="0" err="1"/>
              <a:t>målgruppe</a:t>
            </a:r>
            <a:r>
              <a:rPr lang="en-US" dirty="0"/>
              <a:t> </a:t>
            </a:r>
            <a:r>
              <a:rPr lang="en-US" dirty="0" err="1"/>
              <a:t>jeg</a:t>
            </a:r>
            <a:r>
              <a:rPr lang="en-US" dirty="0"/>
              <a:t> </a:t>
            </a:r>
            <a:r>
              <a:rPr lang="en-US" dirty="0" err="1"/>
              <a:t>prøver</a:t>
            </a:r>
            <a:r>
              <a:rPr lang="en-US" dirty="0"/>
              <a:t> at </a:t>
            </a:r>
            <a:r>
              <a:rPr lang="en-US" dirty="0" err="1"/>
              <a:t>ramme</a:t>
            </a:r>
            <a:r>
              <a:rPr lang="en-US" dirty="0"/>
              <a:t> </a:t>
            </a:r>
            <a:r>
              <a:rPr lang="en-US" dirty="0" err="1"/>
              <a:t>går</a:t>
            </a:r>
            <a:r>
              <a:rPr lang="en-US" dirty="0"/>
              <a:t> op I </a:t>
            </a:r>
            <a:r>
              <a:rPr lang="en-US" dirty="0" err="1"/>
              <a:t>bæredygtighed</a:t>
            </a:r>
            <a:r>
              <a:rPr lang="en-US" dirty="0"/>
              <a:t>,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derfor</a:t>
            </a:r>
            <a:r>
              <a:rPr lang="en-US" dirty="0"/>
              <a:t> </a:t>
            </a:r>
            <a:r>
              <a:rPr lang="en-US" dirty="0" err="1"/>
              <a:t>synes</a:t>
            </a:r>
            <a:r>
              <a:rPr lang="en-US" dirty="0"/>
              <a:t> </a:t>
            </a:r>
            <a:r>
              <a:rPr lang="en-US" dirty="0" err="1"/>
              <a:t>jeg</a:t>
            </a:r>
            <a:r>
              <a:rPr lang="en-US" dirty="0"/>
              <a:t> at det er </a:t>
            </a:r>
            <a:r>
              <a:rPr lang="en-US" dirty="0" err="1"/>
              <a:t>vigtigt</a:t>
            </a:r>
            <a:r>
              <a:rPr lang="en-US" dirty="0"/>
              <a:t> at der er </a:t>
            </a:r>
            <a:r>
              <a:rPr lang="en-US" dirty="0" err="1"/>
              <a:t>noget</a:t>
            </a:r>
            <a:r>
              <a:rPr lang="en-US" dirty="0"/>
              <a:t> information </a:t>
            </a:r>
            <a:r>
              <a:rPr lang="en-US" dirty="0" err="1"/>
              <a:t>omkring</a:t>
            </a:r>
            <a:r>
              <a:rPr lang="en-US" dirty="0"/>
              <a:t> det.</a:t>
            </a:r>
          </a:p>
        </p:txBody>
      </p:sp>
    </p:spTree>
    <p:extLst>
      <p:ext uri="{BB962C8B-B14F-4D97-AF65-F5344CB8AC3E}">
        <p14:creationId xmlns:p14="http://schemas.microsoft.com/office/powerpoint/2010/main" val="2049383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3AEC1-1B0F-2591-4DAA-9A82B6BF7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cs typeface="Calibri Light"/>
              </a:rPr>
              <a:t>Eksempler</a:t>
            </a:r>
            <a:r>
              <a:rPr lang="en-US" dirty="0">
                <a:cs typeface="Calibri Light"/>
              </a:rPr>
              <a:t> </a:t>
            </a:r>
            <a:r>
              <a:rPr lang="en-US" dirty="0" err="1">
                <a:cs typeface="Calibri Light"/>
              </a:rPr>
              <a:t>på</a:t>
            </a:r>
            <a:r>
              <a:rPr lang="en-US" dirty="0">
                <a:cs typeface="Calibri Light"/>
              </a:rPr>
              <a:t> copy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40897-4004-0A6F-F842-ABC909D60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1770"/>
            <a:ext cx="10515600" cy="45570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"</a:t>
            </a:r>
            <a:r>
              <a:rPr lang="en-US" dirty="0">
                <a:ea typeface="+mn-lt"/>
                <a:cs typeface="+mn-lt"/>
              </a:rPr>
              <a:t>Det </a:t>
            </a:r>
            <a:r>
              <a:rPr lang="en-US" dirty="0" err="1">
                <a:ea typeface="+mn-lt"/>
                <a:cs typeface="+mn-lt"/>
              </a:rPr>
              <a:t>bomuld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vores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produkter</a:t>
            </a:r>
            <a:r>
              <a:rPr lang="en-US" dirty="0">
                <a:ea typeface="+mn-lt"/>
                <a:cs typeface="+mn-lt"/>
              </a:rPr>
              <a:t> er </a:t>
            </a:r>
            <a:r>
              <a:rPr lang="en-US" dirty="0" err="1">
                <a:ea typeface="+mn-lt"/>
                <a:cs typeface="+mn-lt"/>
              </a:rPr>
              <a:t>lavet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af</a:t>
            </a:r>
            <a:r>
              <a:rPr lang="en-US" dirty="0">
                <a:ea typeface="+mn-lt"/>
                <a:cs typeface="+mn-lt"/>
              </a:rPr>
              <a:t> er GOTS-</a:t>
            </a:r>
            <a:r>
              <a:rPr lang="en-US" dirty="0" err="1">
                <a:ea typeface="+mn-lt"/>
                <a:cs typeface="+mn-lt"/>
              </a:rPr>
              <a:t>certificeret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som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står</a:t>
            </a:r>
            <a:r>
              <a:rPr lang="en-US" dirty="0">
                <a:ea typeface="+mn-lt"/>
                <a:cs typeface="+mn-lt"/>
              </a:rPr>
              <a:t> for Global Organic Textile Standard."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ea typeface="+mn-lt"/>
                <a:cs typeface="+mn-lt"/>
              </a:rPr>
              <a:t>"Vi </a:t>
            </a:r>
            <a:r>
              <a:rPr lang="en-US" dirty="0" err="1">
                <a:ea typeface="+mn-lt"/>
                <a:cs typeface="+mn-lt"/>
              </a:rPr>
              <a:t>vil</a:t>
            </a:r>
            <a:r>
              <a:rPr lang="en-US" dirty="0">
                <a:ea typeface="+mn-lt"/>
                <a:cs typeface="+mn-lt"/>
              </a:rPr>
              <a:t> gerne </a:t>
            </a:r>
            <a:r>
              <a:rPr lang="en-US" dirty="0" err="1">
                <a:ea typeface="+mn-lt"/>
                <a:cs typeface="+mn-lt"/>
              </a:rPr>
              <a:t>bidrage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bedre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verden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og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derfor</a:t>
            </a:r>
            <a:r>
              <a:rPr lang="en-US" dirty="0">
                <a:ea typeface="+mn-lt"/>
                <a:cs typeface="+mn-lt"/>
              </a:rPr>
              <a:t> er det </a:t>
            </a:r>
            <a:r>
              <a:rPr lang="en-US" dirty="0" err="1">
                <a:ea typeface="+mn-lt"/>
                <a:cs typeface="+mn-lt"/>
              </a:rPr>
              <a:t>også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vigtigt</a:t>
            </a:r>
            <a:r>
              <a:rPr lang="en-US" dirty="0">
                <a:ea typeface="+mn-lt"/>
                <a:cs typeface="+mn-lt"/>
              </a:rPr>
              <a:t> for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at </a:t>
            </a:r>
            <a:r>
              <a:rPr lang="en-US" dirty="0" err="1">
                <a:ea typeface="+mn-lt"/>
                <a:cs typeface="+mn-lt"/>
              </a:rPr>
              <a:t>bidrage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en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bæredygtig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bomuldsproduktion</a:t>
            </a:r>
            <a:r>
              <a:rPr lang="en-US" dirty="0">
                <a:ea typeface="+mn-lt"/>
                <a:cs typeface="+mn-lt"/>
              </a:rPr>
              <a:t>."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"Vi </a:t>
            </a:r>
            <a:r>
              <a:rPr lang="en-US" dirty="0" err="1">
                <a:ea typeface="+mn-lt"/>
                <a:cs typeface="+mn-lt"/>
              </a:rPr>
              <a:t>håber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på</a:t>
            </a:r>
            <a:r>
              <a:rPr lang="en-US" dirty="0">
                <a:ea typeface="+mn-lt"/>
                <a:cs typeface="+mn-lt"/>
              </a:rPr>
              <a:t> at </a:t>
            </a:r>
            <a:r>
              <a:rPr lang="en-US" dirty="0" err="1">
                <a:ea typeface="+mn-lt"/>
                <a:cs typeface="+mn-lt"/>
              </a:rPr>
              <a:t>kunne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være</a:t>
            </a:r>
            <a:r>
              <a:rPr lang="en-US" dirty="0">
                <a:ea typeface="+mn-lt"/>
                <a:cs typeface="+mn-lt"/>
              </a:rPr>
              <a:t> med </a:t>
            </a:r>
            <a:r>
              <a:rPr lang="en-US" dirty="0" err="1">
                <a:ea typeface="+mn-lt"/>
                <a:cs typeface="+mn-lt"/>
              </a:rPr>
              <a:t>til</a:t>
            </a:r>
            <a:r>
              <a:rPr lang="en-US" dirty="0">
                <a:ea typeface="+mn-lt"/>
                <a:cs typeface="+mn-lt"/>
              </a:rPr>
              <a:t> at </a:t>
            </a:r>
            <a:r>
              <a:rPr lang="en-US" dirty="0" err="1">
                <a:ea typeface="+mn-lt"/>
                <a:cs typeface="+mn-lt"/>
              </a:rPr>
              <a:t>arbejde</a:t>
            </a:r>
            <a:r>
              <a:rPr lang="en-US" dirty="0">
                <a:ea typeface="+mn-lt"/>
                <a:cs typeface="+mn-lt"/>
              </a:rPr>
              <a:t> for at </a:t>
            </a:r>
            <a:r>
              <a:rPr lang="en-US" dirty="0" err="1">
                <a:ea typeface="+mn-lt"/>
                <a:cs typeface="+mn-lt"/>
              </a:rPr>
              <a:t>reducere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vand-og-kemikalieforbruget</a:t>
            </a:r>
            <a:r>
              <a:rPr lang="en-US" dirty="0">
                <a:ea typeface="+mn-lt"/>
                <a:cs typeface="+mn-lt"/>
              </a:rPr>
              <a:t>, </a:t>
            </a:r>
            <a:r>
              <a:rPr lang="en-US" dirty="0" err="1">
                <a:ea typeface="+mn-lt"/>
                <a:cs typeface="+mn-lt"/>
              </a:rPr>
              <a:t>samtidig</a:t>
            </a:r>
            <a:r>
              <a:rPr lang="en-US" dirty="0">
                <a:ea typeface="+mn-lt"/>
                <a:cs typeface="+mn-lt"/>
              </a:rPr>
              <a:t> med at </a:t>
            </a:r>
            <a:r>
              <a:rPr lang="en-US" dirty="0" err="1">
                <a:ea typeface="+mn-lt"/>
                <a:cs typeface="+mn-lt"/>
              </a:rPr>
              <a:t>bomuldshøsten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øges</a:t>
            </a:r>
            <a:r>
              <a:rPr lang="en-US" dirty="0">
                <a:ea typeface="+mn-lt"/>
                <a:cs typeface="+mn-lt"/>
              </a:rPr>
              <a:t>."</a:t>
            </a:r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  <a:p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43060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6F47B-F98F-D565-29C4-7BF9141C1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+mj-lt"/>
                <a:cs typeface="+mj-lt"/>
              </a:rPr>
              <a:t>Ændringer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af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dirty="0" err="1">
                <a:ea typeface="+mj-lt"/>
                <a:cs typeface="+mj-lt"/>
              </a:rPr>
              <a:t>prototypen</a:t>
            </a:r>
            <a:endParaRPr lang="en-US" dirty="0" err="1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B7B24-D535-73F4-E839-C7B3831F1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cs typeface="Calibri"/>
              </a:rPr>
              <a:t>Bytte</a:t>
            </a:r>
            <a:r>
              <a:rPr lang="en-US" dirty="0">
                <a:cs typeface="Calibri"/>
              </a:rPr>
              <a:t> om </a:t>
            </a:r>
            <a:r>
              <a:rPr lang="en-US" dirty="0" err="1">
                <a:cs typeface="Calibri"/>
              </a:rPr>
              <a:t>kategorierne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på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forsiden</a:t>
            </a:r>
            <a:r>
              <a:rPr lang="en-US" dirty="0">
                <a:cs typeface="Calibri"/>
              </a:rPr>
              <a:t>.</a:t>
            </a:r>
          </a:p>
          <a:p>
            <a:r>
              <a:rPr lang="en-US" dirty="0" err="1">
                <a:cs typeface="Calibri"/>
              </a:rPr>
              <a:t>Gøre</a:t>
            </a:r>
            <a:r>
              <a:rPr lang="en-US" dirty="0">
                <a:cs typeface="Calibri"/>
              </a:rPr>
              <a:t> det mere </a:t>
            </a:r>
            <a:r>
              <a:rPr lang="en-US" dirty="0" err="1">
                <a:cs typeface="Calibri"/>
              </a:rPr>
              <a:t>tydeligt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hvad</a:t>
            </a:r>
            <a:r>
              <a:rPr lang="en-US" dirty="0">
                <a:cs typeface="Calibri"/>
              </a:rPr>
              <a:t> der </a:t>
            </a:r>
            <a:r>
              <a:rPr lang="en-US" dirty="0" err="1">
                <a:cs typeface="Calibri"/>
              </a:rPr>
              <a:t>kan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klikkes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på</a:t>
            </a:r>
            <a:r>
              <a:rPr lang="en-US" dirty="0">
                <a:cs typeface="Calibri"/>
              </a:rPr>
              <a:t>.</a:t>
            </a:r>
          </a:p>
          <a:p>
            <a:r>
              <a:rPr lang="en-US" dirty="0" err="1">
                <a:cs typeface="Calibri"/>
              </a:rPr>
              <a:t>Gøre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footeren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mindre</a:t>
            </a:r>
            <a:r>
              <a:rPr lang="en-US" dirty="0">
                <a:cs typeface="Calibri"/>
              </a:rPr>
              <a:t>.</a:t>
            </a:r>
          </a:p>
          <a:p>
            <a:r>
              <a:rPr lang="en-US" dirty="0" err="1">
                <a:cs typeface="Calibri"/>
              </a:rPr>
              <a:t>Gøre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bjælken</a:t>
            </a:r>
            <a:r>
              <a:rPr lang="en-US" dirty="0">
                <a:cs typeface="Calibri"/>
              </a:rPr>
              <a:t> med </a:t>
            </a:r>
            <a:r>
              <a:rPr lang="en-US" dirty="0" err="1">
                <a:cs typeface="Calibri"/>
              </a:rPr>
              <a:t>teksten</a:t>
            </a:r>
            <a:r>
              <a:rPr lang="en-US" dirty="0">
                <a:cs typeface="Calibri"/>
              </a:rPr>
              <a:t> "</a:t>
            </a:r>
            <a:r>
              <a:rPr lang="en-US" dirty="0" err="1">
                <a:cs typeface="Calibri"/>
              </a:rPr>
              <a:t>fri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fragt</a:t>
            </a:r>
            <a:r>
              <a:rPr lang="en-US" dirty="0">
                <a:cs typeface="Calibri"/>
              </a:rPr>
              <a:t>" </a:t>
            </a:r>
            <a:r>
              <a:rPr lang="en-US" dirty="0" err="1">
                <a:cs typeface="Calibri"/>
              </a:rPr>
              <a:t>osv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mindre</a:t>
            </a:r>
            <a:r>
              <a:rPr lang="en-US" dirty="0">
                <a:cs typeface="Calibri"/>
              </a:rPr>
              <a:t>.</a:t>
            </a:r>
          </a:p>
          <a:p>
            <a:r>
              <a:rPr lang="en-US" dirty="0" err="1">
                <a:cs typeface="Calibri"/>
              </a:rPr>
              <a:t>Ændre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tekstfarven</a:t>
            </a:r>
            <a:r>
              <a:rPr lang="en-US" dirty="0">
                <a:cs typeface="Calibri"/>
              </a:rPr>
              <a:t> I de </a:t>
            </a:r>
            <a:r>
              <a:rPr lang="en-US" dirty="0" err="1">
                <a:cs typeface="Calibri"/>
              </a:rPr>
              <a:t>små</a:t>
            </a:r>
            <a:r>
              <a:rPr lang="en-US" dirty="0">
                <a:cs typeface="Calibri"/>
              </a:rPr>
              <a:t> </a:t>
            </a:r>
            <a:r>
              <a:rPr lang="en-US" dirty="0" err="1">
                <a:cs typeface="Calibri"/>
              </a:rPr>
              <a:t>tekstafsnit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til</a:t>
            </a:r>
            <a:r>
              <a:rPr lang="en-US" dirty="0">
                <a:cs typeface="Calibri"/>
              </a:rPr>
              <a:t> sort.</a:t>
            </a:r>
          </a:p>
          <a:p>
            <a:r>
              <a:rPr lang="en-US" dirty="0">
                <a:cs typeface="Calibri"/>
              </a:rPr>
              <a:t>Lave </a:t>
            </a:r>
            <a:r>
              <a:rPr lang="en-US" dirty="0" err="1">
                <a:cs typeface="Calibri"/>
              </a:rPr>
              <a:t>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menubar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på</a:t>
            </a:r>
            <a:r>
              <a:rPr lang="en-US" dirty="0">
                <a:cs typeface="Calibri"/>
              </a:rPr>
              <a:t> alle sider.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8326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Fabräk</vt:lpstr>
      <vt:lpstr>PowerPoint Presentation</vt:lpstr>
      <vt:lpstr>Merchandise webshop</vt:lpstr>
      <vt:lpstr>Designproces</vt:lpstr>
      <vt:lpstr>Prototypen</vt:lpstr>
      <vt:lpstr>Indhold</vt:lpstr>
      <vt:lpstr>Eksempler på copy</vt:lpstr>
      <vt:lpstr>Ændringer af prototypen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229</cp:revision>
  <dcterms:created xsi:type="dcterms:W3CDTF">2022-10-11T12:07:21Z</dcterms:created>
  <dcterms:modified xsi:type="dcterms:W3CDTF">2023-01-05T14:22:57Z</dcterms:modified>
</cp:coreProperties>
</file>

<file path=docProps/thumbnail.jpeg>
</file>